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842" r:id="rId4"/>
    <p:sldId id="2147477843" r:id="rId5"/>
    <p:sldId id="2147477844" r:id="rId6"/>
    <p:sldId id="2147477845" r:id="rId7"/>
    <p:sldId id="2147477808" r:id="rId8"/>
    <p:sldId id="2147477817" r:id="rId9"/>
    <p:sldId id="2147477846" r:id="rId1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35" y="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7874-6D18-9478-5C37-9A64C6DB9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9EBE359-5773-0E24-A24C-510EE252F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6490EB0E-BE18-C03E-7968-CA208B3F7779}"/>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9DF464B1-4FAC-7FB5-09F8-5CD77F3507D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E30F4D1-EC37-54DC-C377-ED93621E1D2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99440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06CF-B700-907D-E6E4-02758277F6D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7B23E83C-AAD8-37A9-9294-1E9CD4A04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B1C1961-01EB-4A94-29EE-78F0DE0E0AE2}"/>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B3A8383E-669C-9D58-A45F-F67DB70BAF3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6ABB14D-369B-620E-9667-E24527A5479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61098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08B04-E985-AB67-F467-96A636AF4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07B748A-E809-1FE2-94FB-32733F6B5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4D3B0030-13DA-0BE6-666C-559366B5826B}"/>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06C69B45-53D9-8796-2893-DF70BDCF6AE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C80B786-DB75-5C00-736F-D626BE4DB25B}"/>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20121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49029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7697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3133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11775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9716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9882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58225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6909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738-F2E4-FF69-FCCD-BDB9F9F13E8E}"/>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5DC757D-36A5-A6B2-86EC-DCCF91460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4C27B89-0055-745E-B7BC-66B6A56C918D}"/>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39ECBDC0-3CF6-7E50-61CD-CC55B40638BB}"/>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C0F24-6127-57A0-1AFA-7A5E1E541FD7}"/>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23893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32131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53978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30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49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80916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327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729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8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46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24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FA68-BCF8-8BF1-BCE7-954B48C4C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3A1C4F9B-9E39-4BCF-C494-BB39520AB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E9975-38FF-AB05-5FF7-21D817B63589}"/>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52E3C305-62EB-2E85-C08C-AED27915B32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3AF67CB-B8E7-7490-0AC2-93E50D949098}"/>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01093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7607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81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72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05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55828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703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1770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2531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35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189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D68E-C369-CBAD-534F-2EACA94AF1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7D882-9739-EF5C-3462-15C8E52E0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23F3B73-7F04-8783-6089-D1A542175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27A9C46-4DFB-6DED-B928-3F0710DC49E0}"/>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6" name="Footer Placeholder 5">
            <a:extLst>
              <a:ext uri="{FF2B5EF4-FFF2-40B4-BE49-F238E27FC236}">
                <a16:creationId xmlns:a16="http://schemas.microsoft.com/office/drawing/2014/main" id="{E157637F-694B-D257-4B7E-71A14C00AA2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FD1685B-B66C-43FF-9CDB-55845F8A366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426649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2750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7649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111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790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96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3123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519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19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26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571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1583-A856-C797-48BD-C2C4D6A0F3AA}"/>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83B91922-245D-734D-17BF-1CA42ED03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52B1B-5F20-EE75-3DF6-CB41DE0CA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50C74ACD-F2AA-D4E1-C5F7-CF834001A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82518-C81F-C7B0-DDC0-C86BE55AA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B62E05D5-BD7E-3929-CDB3-DF3346B69EFA}"/>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8" name="Footer Placeholder 7">
            <a:extLst>
              <a:ext uri="{FF2B5EF4-FFF2-40B4-BE49-F238E27FC236}">
                <a16:creationId xmlns:a16="http://schemas.microsoft.com/office/drawing/2014/main" id="{84276B9E-3E7A-0516-0DEB-6BFD10F7747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9EDE55EE-5EF3-7BF9-8E22-651169F635C0}"/>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5327422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386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18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56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527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797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9002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5377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28595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58005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28A-C47A-7127-1EE3-F3F26DA4FA8E}"/>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A40014A2-1830-0739-530A-5F3DB005EA6E}"/>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4" name="Footer Placeholder 3">
            <a:extLst>
              <a:ext uri="{FF2B5EF4-FFF2-40B4-BE49-F238E27FC236}">
                <a16:creationId xmlns:a16="http://schemas.microsoft.com/office/drawing/2014/main" id="{D76AAA28-75E4-D196-38B0-6BBAF962C94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BEBC2AD2-2B92-91A8-A50E-14E126DF6FD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24758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7254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561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725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07823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141606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45627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920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6944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187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997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DD97-49D0-ED1F-80F9-8FE3D9F5D551}"/>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3" name="Footer Placeholder 2">
            <a:extLst>
              <a:ext uri="{FF2B5EF4-FFF2-40B4-BE49-F238E27FC236}">
                <a16:creationId xmlns:a16="http://schemas.microsoft.com/office/drawing/2014/main" id="{3F8C084D-3C97-3411-303C-500C0646F4F2}"/>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A56F28-FEE3-7B05-DE5E-C6412D8F5004}"/>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1971090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4865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78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4027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1682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408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985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73071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091194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7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259-2028-1418-03E3-97604816E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7A850618-5C55-3006-3FF8-190DBD513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65BF872-1B1E-7381-D64A-83432C97F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5065A-8C28-756C-DD59-CF6687DF1D98}"/>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6" name="Footer Placeholder 5">
            <a:extLst>
              <a:ext uri="{FF2B5EF4-FFF2-40B4-BE49-F238E27FC236}">
                <a16:creationId xmlns:a16="http://schemas.microsoft.com/office/drawing/2014/main" id="{34CFF35F-8A37-D722-B7C3-AA4F673495AB}"/>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6E1E052-00ED-E878-2D00-67EB3AF661B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0700554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6544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01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48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7036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4/14/2023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29444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9D89-057A-78E7-C14F-D0C8679A2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43EC48AF-C1E8-B4A7-6D5E-95B860CB4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75E15AC-B9D1-59BA-6108-EFA546531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854CF-F84E-A7E9-2774-B2D883957F09}"/>
              </a:ext>
            </a:extLst>
          </p:cNvPr>
          <p:cNvSpPr>
            <a:spLocks noGrp="1"/>
          </p:cNvSpPr>
          <p:nvPr>
            <p:ph type="dt" sz="half" idx="10"/>
          </p:nvPr>
        </p:nvSpPr>
        <p:spPr/>
        <p:txBody>
          <a:bodyPr/>
          <a:lstStyle/>
          <a:p>
            <a:fld id="{87AA5F84-9164-451C-8433-B09AD3D659B9}" type="datetimeFigureOut">
              <a:rPr lang="en-DK" smtClean="0"/>
              <a:t>14/04/2023</a:t>
            </a:fld>
            <a:endParaRPr lang="en-DK"/>
          </a:p>
        </p:txBody>
      </p:sp>
      <p:sp>
        <p:nvSpPr>
          <p:cNvPr id="6" name="Footer Placeholder 5">
            <a:extLst>
              <a:ext uri="{FF2B5EF4-FFF2-40B4-BE49-F238E27FC236}">
                <a16:creationId xmlns:a16="http://schemas.microsoft.com/office/drawing/2014/main" id="{8076608C-CF0C-3AAD-7491-24123637BCF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C5EB755-0559-5C6C-97CC-2FA98147C98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73566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7EA2F-CAB0-253F-0E45-43F2FC6B2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164C624-0B9F-92F4-6A70-AF81FF623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BA9BE47-42F4-59F8-A1B5-D12457FE6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A5F84-9164-451C-8433-B09AD3D659B9}" type="datetimeFigureOut">
              <a:rPr lang="en-DK" smtClean="0"/>
              <a:t>14/04/2023</a:t>
            </a:fld>
            <a:endParaRPr lang="en-DK"/>
          </a:p>
        </p:txBody>
      </p:sp>
      <p:sp>
        <p:nvSpPr>
          <p:cNvPr id="5" name="Footer Placeholder 4">
            <a:extLst>
              <a:ext uri="{FF2B5EF4-FFF2-40B4-BE49-F238E27FC236}">
                <a16:creationId xmlns:a16="http://schemas.microsoft.com/office/drawing/2014/main" id="{5B880FA4-7E1B-A974-25C7-716D578E5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90966978-B80D-03AF-267B-F54F70BC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A5050-B990-49AB-81EE-6D611EDA48A2}" type="slidenum">
              <a:rPr lang="en-DK" smtClean="0"/>
              <a:t>‹#›</a:t>
            </a:fld>
            <a:endParaRPr lang="en-DK"/>
          </a:p>
        </p:txBody>
      </p:sp>
    </p:spTree>
    <p:extLst>
      <p:ext uri="{BB962C8B-B14F-4D97-AF65-F5344CB8AC3E}">
        <p14:creationId xmlns:p14="http://schemas.microsoft.com/office/powerpoint/2010/main" val="112667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DC6A9788-0964-DFEE-774C-06ED0B2E558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3934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4126-0EAD-F939-564B-826EBB2EFFB4}"/>
              </a:ext>
            </a:extLst>
          </p:cNvPr>
          <p:cNvSpPr>
            <a:spLocks noGrp="1"/>
          </p:cNvSpPr>
          <p:nvPr>
            <p:ph type="ctrTitle"/>
          </p:nvPr>
        </p:nvSpPr>
        <p:spPr/>
        <p:txBody>
          <a:bodyPr>
            <a:normAutofit fontScale="90000"/>
          </a:bodyPr>
          <a:lstStyle/>
          <a:p>
            <a:r>
              <a:rPr lang="en-US" dirty="0"/>
              <a:t>Power BI apps on Business Central environment/app telemetry</a:t>
            </a:r>
            <a:endParaRPr lang="en-DK" dirty="0"/>
          </a:p>
        </p:txBody>
      </p:sp>
      <p:sp>
        <p:nvSpPr>
          <p:cNvPr id="3" name="Subtitle 2">
            <a:extLst>
              <a:ext uri="{FF2B5EF4-FFF2-40B4-BE49-F238E27FC236}">
                <a16:creationId xmlns:a16="http://schemas.microsoft.com/office/drawing/2014/main" id="{7C818EC8-BD40-C813-5637-FACC2F88587F}"/>
              </a:ext>
            </a:extLst>
          </p:cNvPr>
          <p:cNvSpPr>
            <a:spLocks noGrp="1"/>
          </p:cNvSpPr>
          <p:nvPr>
            <p:ph type="subTitle" idx="1"/>
          </p:nvPr>
        </p:nvSpPr>
        <p:spPr/>
        <p:txBody>
          <a:bodyPr/>
          <a:lstStyle/>
          <a:p>
            <a:r>
              <a:rPr lang="en-US" dirty="0"/>
              <a:t>May 2023 release</a:t>
            </a:r>
            <a:endParaRPr lang="en-DK" dirty="0"/>
          </a:p>
        </p:txBody>
      </p:sp>
    </p:spTree>
    <p:extLst>
      <p:ext uri="{BB962C8B-B14F-4D97-AF65-F5344CB8AC3E}">
        <p14:creationId xmlns:p14="http://schemas.microsoft.com/office/powerpoint/2010/main" val="10757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28ABC-D223-A6B6-B97E-CFD9E42A5695}"/>
              </a:ext>
            </a:extLst>
          </p:cNvPr>
          <p:cNvSpPr>
            <a:spLocks noGrp="1"/>
          </p:cNvSpPr>
          <p:nvPr>
            <p:ph type="title"/>
          </p:nvPr>
        </p:nvSpPr>
        <p:spPr>
          <a:xfrm>
            <a:off x="585216" y="2309812"/>
            <a:ext cx="3182027" cy="2769989"/>
          </a:xfrm>
        </p:spPr>
        <p:txBody>
          <a:bodyPr/>
          <a:lstStyle/>
          <a:p>
            <a:r>
              <a:rPr lang="en-GB" dirty="0"/>
              <a:t>Long running AL telemetry now has suspended time</a:t>
            </a:r>
            <a:endParaRPr lang="en-DK" dirty="0"/>
          </a:p>
        </p:txBody>
      </p:sp>
      <p:sp>
        <p:nvSpPr>
          <p:cNvPr id="5" name="Text Placeholder 4">
            <a:extLst>
              <a:ext uri="{FF2B5EF4-FFF2-40B4-BE49-F238E27FC236}">
                <a16:creationId xmlns:a16="http://schemas.microsoft.com/office/drawing/2014/main" id="{67C634A6-E687-03F2-6AEC-2107DBAB0A7B}"/>
              </a:ext>
            </a:extLst>
          </p:cNvPr>
          <p:cNvSpPr>
            <a:spLocks noGrp="1"/>
          </p:cNvSpPr>
          <p:nvPr>
            <p:ph type="body" sz="quarter" idx="11"/>
          </p:nvPr>
        </p:nvSpPr>
        <p:spPr>
          <a:xfrm>
            <a:off x="4356100" y="2309812"/>
            <a:ext cx="7253288" cy="3179332"/>
          </a:xfrm>
        </p:spPr>
        <p:txBody>
          <a:bodyPr/>
          <a:lstStyle/>
          <a:p>
            <a:r>
              <a:rPr lang="en-GB" dirty="0"/>
              <a:t>Partners feedback: event RT0018 does not provide value since it included time spent in modal events.</a:t>
            </a:r>
          </a:p>
          <a:p>
            <a:r>
              <a:rPr lang="en-GB" dirty="0"/>
              <a:t>Therefore, we added the time where the measurement was suspended so that partner telemetry users can filter the modal ones away.</a:t>
            </a:r>
          </a:p>
        </p:txBody>
      </p:sp>
    </p:spTree>
    <p:extLst>
      <p:ext uri="{BB962C8B-B14F-4D97-AF65-F5344CB8AC3E}">
        <p14:creationId xmlns:p14="http://schemas.microsoft.com/office/powerpoint/2010/main" val="2465686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BFD58-1C8B-6197-9E96-BD170226FA2A}"/>
              </a:ext>
            </a:extLst>
          </p:cNvPr>
          <p:cNvSpPr>
            <a:spLocks noGrp="1"/>
          </p:cNvSpPr>
          <p:nvPr>
            <p:ph type="title"/>
          </p:nvPr>
        </p:nvSpPr>
        <p:spPr>
          <a:xfrm>
            <a:off x="588263" y="457200"/>
            <a:ext cx="11018520" cy="553998"/>
          </a:xfrm>
        </p:spPr>
        <p:txBody>
          <a:bodyPr wrap="square" anchor="t">
            <a:normAutofit/>
          </a:bodyPr>
          <a:lstStyle/>
          <a:p>
            <a:r>
              <a:rPr lang="en-GB" dirty="0"/>
              <a:t>New dimension - </a:t>
            </a:r>
            <a:r>
              <a:rPr lang="en-GB" dirty="0" err="1">
                <a:solidFill>
                  <a:schemeClr val="accent1"/>
                </a:solidFill>
              </a:rPr>
              <a:t>exclusiveTime</a:t>
            </a:r>
            <a:r>
              <a:rPr lang="en-GB" dirty="0"/>
              <a:t>  </a:t>
            </a:r>
            <a:endParaRPr lang="en-DK" dirty="0"/>
          </a:p>
        </p:txBody>
      </p:sp>
      <p:pic>
        <p:nvPicPr>
          <p:cNvPr id="7" name="Picture 6">
            <a:extLst>
              <a:ext uri="{FF2B5EF4-FFF2-40B4-BE49-F238E27FC236}">
                <a16:creationId xmlns:a16="http://schemas.microsoft.com/office/drawing/2014/main" id="{2DDC1936-4579-1E5E-50FF-C6E9F1112F25}"/>
              </a:ext>
            </a:extLst>
          </p:cNvPr>
          <p:cNvPicPr>
            <a:picLocks noChangeAspect="1"/>
          </p:cNvPicPr>
          <p:nvPr/>
        </p:nvPicPr>
        <p:blipFill rotWithShape="1">
          <a:blip r:embed="rId2"/>
          <a:srcRect t="16513" b="9445"/>
          <a:stretch/>
        </p:blipFill>
        <p:spPr>
          <a:xfrm>
            <a:off x="584200" y="1435100"/>
            <a:ext cx="11018838" cy="4833938"/>
          </a:xfrm>
          <a:prstGeom prst="rect">
            <a:avLst/>
          </a:prstGeom>
          <a:noFill/>
        </p:spPr>
      </p:pic>
      <p:sp>
        <p:nvSpPr>
          <p:cNvPr id="8" name="Rectangle 7">
            <a:extLst>
              <a:ext uri="{FF2B5EF4-FFF2-40B4-BE49-F238E27FC236}">
                <a16:creationId xmlns:a16="http://schemas.microsoft.com/office/drawing/2014/main" id="{17E85EDB-BF64-EAD9-C8D9-CE3C69AE9194}"/>
              </a:ext>
            </a:extLst>
          </p:cNvPr>
          <p:cNvSpPr/>
          <p:nvPr/>
        </p:nvSpPr>
        <p:spPr bwMode="auto">
          <a:xfrm>
            <a:off x="1091514" y="3599935"/>
            <a:ext cx="9889524" cy="18535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99613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28ABC-D223-A6B6-B97E-CFD9E42A5695}"/>
              </a:ext>
            </a:extLst>
          </p:cNvPr>
          <p:cNvSpPr>
            <a:spLocks noGrp="1"/>
          </p:cNvSpPr>
          <p:nvPr>
            <p:ph type="title"/>
          </p:nvPr>
        </p:nvSpPr>
        <p:spPr>
          <a:xfrm>
            <a:off x="585216" y="2309812"/>
            <a:ext cx="3182027" cy="1107996"/>
          </a:xfrm>
        </p:spPr>
        <p:txBody>
          <a:bodyPr/>
          <a:lstStyle/>
          <a:p>
            <a:r>
              <a:rPr lang="en-GB" dirty="0" err="1"/>
              <a:t>Analyze</a:t>
            </a:r>
            <a:r>
              <a:rPr lang="en-GB" dirty="0"/>
              <a:t> report rendering time</a:t>
            </a:r>
            <a:endParaRPr lang="en-DK" dirty="0"/>
          </a:p>
        </p:txBody>
      </p:sp>
      <p:sp>
        <p:nvSpPr>
          <p:cNvPr id="5" name="Text Placeholder 4">
            <a:extLst>
              <a:ext uri="{FF2B5EF4-FFF2-40B4-BE49-F238E27FC236}">
                <a16:creationId xmlns:a16="http://schemas.microsoft.com/office/drawing/2014/main" id="{67C634A6-E687-03F2-6AEC-2107DBAB0A7B}"/>
              </a:ext>
            </a:extLst>
          </p:cNvPr>
          <p:cNvSpPr>
            <a:spLocks noGrp="1"/>
          </p:cNvSpPr>
          <p:nvPr>
            <p:ph type="body" sz="quarter" idx="11"/>
          </p:nvPr>
        </p:nvSpPr>
        <p:spPr>
          <a:xfrm>
            <a:off x="4356100" y="2309812"/>
            <a:ext cx="7253288" cy="2806922"/>
          </a:xfrm>
        </p:spPr>
        <p:txBody>
          <a:bodyPr/>
          <a:lstStyle/>
          <a:p>
            <a:pPr marL="0" indent="0">
              <a:buNone/>
            </a:pPr>
            <a:r>
              <a:rPr lang="en-GB" dirty="0" err="1"/>
              <a:t>renderTime</a:t>
            </a:r>
            <a:r>
              <a:rPr lang="en-GB" dirty="0"/>
              <a:t> = </a:t>
            </a:r>
            <a:r>
              <a:rPr lang="en-GB" dirty="0" err="1"/>
              <a:t>totalTime-serverExecutionTime</a:t>
            </a:r>
            <a:endParaRPr lang="en-GB" dirty="0"/>
          </a:p>
          <a:p>
            <a:pPr marL="0" indent="0">
              <a:buNone/>
            </a:pPr>
            <a:endParaRPr lang="en-GB" dirty="0"/>
          </a:p>
          <a:p>
            <a:pPr marL="0" indent="0">
              <a:buNone/>
            </a:pPr>
            <a:r>
              <a:rPr lang="en-GB" dirty="0"/>
              <a:t>Now documented on docs</a:t>
            </a:r>
          </a:p>
          <a:p>
            <a:pPr marL="0" indent="0">
              <a:buNone/>
            </a:pPr>
            <a:r>
              <a:rPr lang="en-GB" dirty="0"/>
              <a:t>Added to KQL samples</a:t>
            </a:r>
          </a:p>
          <a:p>
            <a:pPr marL="0" indent="0">
              <a:buNone/>
            </a:pPr>
            <a:r>
              <a:rPr lang="en-GB" dirty="0"/>
              <a:t>Shown in (both) PBI apps</a:t>
            </a:r>
          </a:p>
        </p:txBody>
      </p:sp>
    </p:spTree>
    <p:extLst>
      <p:ext uri="{BB962C8B-B14F-4D97-AF65-F5344CB8AC3E}">
        <p14:creationId xmlns:p14="http://schemas.microsoft.com/office/powerpoint/2010/main" val="29227084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a:xfrm>
            <a:off x="588263" y="457200"/>
            <a:ext cx="11018520" cy="553998"/>
          </a:xfrm>
        </p:spPr>
        <p:txBody>
          <a:bodyPr wrap="square" anchor="t">
            <a:normAutofit/>
          </a:bodyPr>
          <a:lstStyle/>
          <a:p>
            <a:r>
              <a:rPr lang="en-US" dirty="0"/>
              <a:t>Report rendering </a:t>
            </a:r>
            <a:r>
              <a:rPr lang="en-US"/>
              <a:t>statistics shown in </a:t>
            </a:r>
            <a:r>
              <a:rPr lang="en-US" dirty="0"/>
              <a:t>PBI apps</a:t>
            </a:r>
            <a:endParaRPr lang="en-DK" dirty="0"/>
          </a:p>
        </p:txBody>
      </p:sp>
      <p:pic>
        <p:nvPicPr>
          <p:cNvPr id="6" name="Picture 5" descr="A screenshot of a computer&#10;&#10;Description automatically generated with medium confidence">
            <a:extLst>
              <a:ext uri="{FF2B5EF4-FFF2-40B4-BE49-F238E27FC236}">
                <a16:creationId xmlns:a16="http://schemas.microsoft.com/office/drawing/2014/main" id="{C9A9E1A3-0BA8-17FC-DAAB-0AC6970187BD}"/>
              </a:ext>
            </a:extLst>
          </p:cNvPr>
          <p:cNvPicPr>
            <a:picLocks noChangeAspect="1"/>
          </p:cNvPicPr>
          <p:nvPr/>
        </p:nvPicPr>
        <p:blipFill>
          <a:blip r:embed="rId2"/>
          <a:stretch>
            <a:fillRect/>
          </a:stretch>
        </p:blipFill>
        <p:spPr>
          <a:xfrm>
            <a:off x="1658814" y="1435100"/>
            <a:ext cx="8869610" cy="4833938"/>
          </a:xfrm>
          <a:prstGeom prst="rect">
            <a:avLst/>
          </a:prstGeom>
          <a:noFill/>
        </p:spPr>
      </p:pic>
      <p:sp>
        <p:nvSpPr>
          <p:cNvPr id="7" name="Rectangle 6">
            <a:extLst>
              <a:ext uri="{FF2B5EF4-FFF2-40B4-BE49-F238E27FC236}">
                <a16:creationId xmlns:a16="http://schemas.microsoft.com/office/drawing/2014/main" id="{F5679565-D05C-925C-17C6-9C25809CFBAC}"/>
              </a:ext>
            </a:extLst>
          </p:cNvPr>
          <p:cNvSpPr/>
          <p:nvPr/>
        </p:nvSpPr>
        <p:spPr bwMode="auto">
          <a:xfrm>
            <a:off x="1658814" y="2649894"/>
            <a:ext cx="8869610" cy="19734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40265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descr="Graphical user interface, website&#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stretch>
            <a:fillRect/>
          </a:stretch>
        </p:blipFill>
        <p:spPr>
          <a:xfrm>
            <a:off x="5219603" y="720190"/>
            <a:ext cx="6748463" cy="5584353"/>
          </a:xfrm>
          <a:prstGeom prst="rect">
            <a:avLst/>
          </a:prstGeom>
        </p:spPr>
      </p:pic>
    </p:spTree>
    <p:extLst>
      <p:ext uri="{BB962C8B-B14F-4D97-AF65-F5344CB8AC3E}">
        <p14:creationId xmlns:p14="http://schemas.microsoft.com/office/powerpoint/2010/main" val="135259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a:extLst>
              <a:ext uri="{FF2B5EF4-FFF2-40B4-BE49-F238E27FC236}">
                <a16:creationId xmlns:a16="http://schemas.microsoft.com/office/drawing/2014/main" id="{26C454B8-D804-7D7E-A32F-5BFE01F8C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3259" y="720190"/>
            <a:ext cx="5901151" cy="5584353"/>
          </a:xfrm>
          <a:prstGeom prst="rect">
            <a:avLst/>
          </a:prstGeom>
        </p:spPr>
      </p:pic>
    </p:spTree>
    <p:extLst>
      <p:ext uri="{BB962C8B-B14F-4D97-AF65-F5344CB8AC3E}">
        <p14:creationId xmlns:p14="http://schemas.microsoft.com/office/powerpoint/2010/main" val="18541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E284379-A2D7-3EA0-398D-94A26B86FF48}"/>
              </a:ext>
            </a:extLst>
          </p:cNvPr>
          <p:cNvPicPr>
            <a:picLocks noChangeAspect="1"/>
          </p:cNvPicPr>
          <p:nvPr/>
        </p:nvPicPr>
        <p:blipFill rotWithShape="1">
          <a:blip r:embed="rId2"/>
          <a:srcRect b="3864"/>
          <a:stretch/>
        </p:blipFill>
        <p:spPr>
          <a:xfrm>
            <a:off x="20" y="1282"/>
            <a:ext cx="15162994" cy="8527604"/>
          </a:xfrm>
          <a:prstGeom prst="rect">
            <a:avLst/>
          </a:prstGeom>
          <a:noFill/>
        </p:spPr>
      </p:pic>
    </p:spTree>
    <p:extLst>
      <p:ext uri="{BB962C8B-B14F-4D97-AF65-F5344CB8AC3E}">
        <p14:creationId xmlns:p14="http://schemas.microsoft.com/office/powerpoint/2010/main" val="4046958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72</TotalTime>
  <Words>113</Words>
  <Application>Microsoft Office PowerPoint</Application>
  <PresentationFormat>Widescreen</PresentationFormat>
  <Paragraphs>15</Paragraphs>
  <Slides>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Consolas</vt:lpstr>
      <vt:lpstr>Segoe UI</vt:lpstr>
      <vt:lpstr>Segoe UI Semibold</vt:lpstr>
      <vt:lpstr>Wingdings</vt:lpstr>
      <vt:lpstr>Office Theme</vt:lpstr>
      <vt:lpstr>Microsoft D365 template</vt:lpstr>
      <vt:lpstr>Power BI apps on Business Central environment/app telemetry</vt:lpstr>
      <vt:lpstr>Long running AL telemetry now has suspended time</vt:lpstr>
      <vt:lpstr>New dimension - exclusiveTime  </vt:lpstr>
      <vt:lpstr>Analyze report rendering time</vt:lpstr>
      <vt:lpstr>Report rendering statistics shown in PBI apps</vt:lpstr>
      <vt:lpstr>Install/update from Appsource (available now)</vt:lpstr>
      <vt:lpstr>Install/update from Appsource (available now)</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app on Business Central environment telemtry</dc:title>
  <dc:creator>Kennie Pontoppidan</dc:creator>
  <cp:lastModifiedBy>Kennie Pontoppidan</cp:lastModifiedBy>
  <cp:revision>13</cp:revision>
  <dcterms:created xsi:type="dcterms:W3CDTF">2023-02-26T08:22:32Z</dcterms:created>
  <dcterms:modified xsi:type="dcterms:W3CDTF">2023-04-14T04:34:53Z</dcterms:modified>
</cp:coreProperties>
</file>